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6BEA1-344B-4F63-8D97-2A88C93116A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7FB8AE-BFA4-4D91-9021-959ED96B6D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Конкурс </a:t>
            </a:r>
            <a:r>
              <a:rPr lang="en-US" b="1" dirty="0" smtClean="0"/>
              <a:t>Pro - </a:t>
            </a:r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4335016" cy="3171800"/>
          </a:xfrm>
        </p:spPr>
        <p:txBody>
          <a:bodyPr>
            <a:normAutofit/>
          </a:bodyPr>
          <a:lstStyle/>
          <a:p>
            <a:r>
              <a:rPr lang="ru-RU" dirty="0" smtClean="0"/>
              <a:t>«Воспитатель – 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воспитанников».                                           К. </a:t>
            </a:r>
            <a:r>
              <a:rPr lang="ru-RU" dirty="0" err="1" smtClean="0"/>
              <a:t>Гельвицкий</a:t>
            </a:r>
            <a:endParaRPr lang="ru-RU" dirty="0"/>
          </a:p>
        </p:txBody>
      </p:sp>
      <p:pic>
        <p:nvPicPr>
          <p:cNvPr id="1026" name="Picture 2" descr="C:\Users\н\Desktop\СРОЧНО фотки\ФОТО - КАШИНА\Изображение 125.jpg"/>
          <p:cNvPicPr>
            <a:picLocks noChangeAspect="1" noChangeArrowheads="1"/>
          </p:cNvPicPr>
          <p:nvPr/>
        </p:nvPicPr>
        <p:blipFill>
          <a:blip r:embed="rId2" cstate="print"/>
          <a:srcRect l="14695" t="30143" r="2788"/>
          <a:stretch>
            <a:fillRect/>
          </a:stretch>
        </p:blipFill>
        <p:spPr bwMode="auto">
          <a:xfrm>
            <a:off x="4644008" y="3429000"/>
            <a:ext cx="396044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8277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Закончив  в 2009 году </a:t>
            </a:r>
            <a:r>
              <a:rPr lang="ru-RU" sz="2000" dirty="0" err="1" smtClean="0"/>
              <a:t>Соликамский</a:t>
            </a:r>
            <a:r>
              <a:rPr lang="ru-RU" sz="2000" dirty="0" smtClean="0"/>
              <a:t> Государственный  педагогический институт, я стала воспитателем. И ни минуты не пожалела об этом. Я часто думаю  о том, чтобы я дела без горящих глаз, без ста вопросов «Почему» . И так распорядилась судьба и привела меня в детский сад. Теперь  это мой второй дом, в котором меня ждут, любят, ценят. Я думаю, что только профессия воспитателя даёт волю буре чувств и эмоций , почву для размышления и творчества. </a:t>
            </a:r>
            <a:endParaRPr lang="ru-RU" sz="2000" dirty="0"/>
          </a:p>
        </p:txBody>
      </p:sp>
      <p:pic>
        <p:nvPicPr>
          <p:cNvPr id="2050" name="Picture 2" descr="C:\Users\н\Desktop\МЛАДШАЯ ГРУППА 2017 -2018 УЧ.ГОД\Родительские собрания\Итоговое родительское собрание\фотографии 2017-2018 год\IMG_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251200" cy="2438400"/>
          </a:xfrm>
          <a:prstGeom prst="rect">
            <a:avLst/>
          </a:prstGeom>
          <a:noFill/>
        </p:spPr>
      </p:pic>
      <p:pic>
        <p:nvPicPr>
          <p:cNvPr id="2052" name="Picture 4" descr="C:\Users\н\Desktop\МЛАДШАЯ ГРУППА 2017 -2018 УЧ.ГОД\ФОТКИ МЛАД.ГР\IMG_5640.JPG"/>
          <p:cNvPicPr>
            <a:picLocks noChangeAspect="1" noChangeArrowheads="1"/>
          </p:cNvPicPr>
          <p:nvPr/>
        </p:nvPicPr>
        <p:blipFill>
          <a:blip r:embed="rId3" cstate="print"/>
          <a:srcRect l="20475" t="33600" r="11801"/>
          <a:stretch>
            <a:fillRect/>
          </a:stretch>
        </p:blipFill>
        <p:spPr bwMode="auto">
          <a:xfrm>
            <a:off x="4641376" y="3429001"/>
            <a:ext cx="381905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2012 году я попробовала свои силы в конкурсе «учитель года 2012». в номинации «педагог дошкольного образовательного учреждения»</a:t>
            </a:r>
            <a:endParaRPr lang="ru-RU" sz="2000" dirty="0"/>
          </a:p>
        </p:txBody>
      </p:sp>
      <p:pic>
        <p:nvPicPr>
          <p:cNvPr id="3074" name="Picture 2" descr="C:\Users\н\Desktop\СРОЧНО фотки\ФОТО - КАШИНА\Изображение 123.jpg"/>
          <p:cNvPicPr>
            <a:picLocks noChangeAspect="1" noChangeArrowheads="1"/>
          </p:cNvPicPr>
          <p:nvPr/>
        </p:nvPicPr>
        <p:blipFill>
          <a:blip r:embed="rId2" cstate="print"/>
          <a:srcRect l="7364" t="27293" r="5988"/>
          <a:stretch>
            <a:fillRect/>
          </a:stretch>
        </p:blipFill>
        <p:spPr bwMode="auto">
          <a:xfrm>
            <a:off x="395536" y="1782911"/>
            <a:ext cx="4104456" cy="4591747"/>
          </a:xfrm>
          <a:prstGeom prst="rect">
            <a:avLst/>
          </a:prstGeom>
          <a:noFill/>
        </p:spPr>
      </p:pic>
      <p:pic>
        <p:nvPicPr>
          <p:cNvPr id="3076" name="Picture 4" descr="C:\Users\н\Desktop\СРОЧНО фотки\ФОТО - КАШИНА\Изображение 128.jpg"/>
          <p:cNvPicPr>
            <a:picLocks noChangeAspect="1" noChangeArrowheads="1"/>
          </p:cNvPicPr>
          <p:nvPr/>
        </p:nvPicPr>
        <p:blipFill>
          <a:blip r:embed="rId3" cstate="print"/>
          <a:srcRect t="21117" r="4598"/>
          <a:stretch>
            <a:fillRect/>
          </a:stretch>
        </p:blipFill>
        <p:spPr bwMode="auto">
          <a:xfrm>
            <a:off x="4788024" y="2852936"/>
            <a:ext cx="398878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Быть воспитателем, значит быть всегда чуть - чуть ребенком, чтобы уметь чувствовать как ребенок, радоваться и смеяться вместе с ними, и не  только учить, но и учиться самому.</a:t>
            </a:r>
            <a:endParaRPr lang="ru-RU" sz="2000" dirty="0"/>
          </a:p>
        </p:txBody>
      </p:sp>
      <p:pic>
        <p:nvPicPr>
          <p:cNvPr id="4098" name="Picture 2" descr="D:\средяя группа 2016-2017 год\фотографии средняя группа\занятие космос\IMG_20170419_102221.jpg"/>
          <p:cNvPicPr>
            <a:picLocks noChangeAspect="1" noChangeArrowheads="1"/>
          </p:cNvPicPr>
          <p:nvPr/>
        </p:nvPicPr>
        <p:blipFill>
          <a:blip r:embed="rId2" cstate="print"/>
          <a:srcRect l="19879" r="12500"/>
          <a:stretch>
            <a:fillRect/>
          </a:stretch>
        </p:blipFill>
        <p:spPr bwMode="auto">
          <a:xfrm>
            <a:off x="323528" y="1340768"/>
            <a:ext cx="3202908" cy="2376264"/>
          </a:xfrm>
          <a:prstGeom prst="rect">
            <a:avLst/>
          </a:prstGeom>
          <a:noFill/>
        </p:spPr>
      </p:pic>
      <p:pic>
        <p:nvPicPr>
          <p:cNvPr id="4100" name="Picture 4" descr="D:\средяя группа 2016-2017 год\фотографии средняя группа\весна фотки\IMG_20170517_104647.jpg"/>
          <p:cNvPicPr>
            <a:picLocks noChangeAspect="1" noChangeArrowheads="1"/>
          </p:cNvPicPr>
          <p:nvPr/>
        </p:nvPicPr>
        <p:blipFill>
          <a:blip r:embed="rId3" cstate="print"/>
          <a:srcRect l="23225" t="12201"/>
          <a:stretch>
            <a:fillRect/>
          </a:stretch>
        </p:blipFill>
        <p:spPr bwMode="auto">
          <a:xfrm>
            <a:off x="4932040" y="1340768"/>
            <a:ext cx="3312368" cy="2506385"/>
          </a:xfrm>
          <a:prstGeom prst="rect">
            <a:avLst/>
          </a:prstGeom>
          <a:noFill/>
        </p:spPr>
      </p:pic>
      <p:pic>
        <p:nvPicPr>
          <p:cNvPr id="4101" name="Picture 5" descr="D:\средяя группа 2016-2017 год\фотографии средняя группа\для Ташкиновой А.В\IMG_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59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 очень горжусь своей профессией  и считаю, что нет лучше профессии Воспитателя!!!</a:t>
            </a:r>
            <a:endParaRPr lang="ru-RU" dirty="0"/>
          </a:p>
        </p:txBody>
      </p:sp>
      <p:pic>
        <p:nvPicPr>
          <p:cNvPr id="5122" name="Picture 2" descr="C:\Users\н\Desktop\МЛАДШАЯ ГРУППА 2017 -2018 УЧ.ГОД\ФОТКИ МЛАД.ГР\IMG_5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880319" cy="2160239"/>
          </a:xfrm>
          <a:prstGeom prst="rect">
            <a:avLst/>
          </a:prstGeom>
          <a:noFill/>
        </p:spPr>
      </p:pic>
      <p:pic>
        <p:nvPicPr>
          <p:cNvPr id="5123" name="Picture 3" descr="C:\Users\н\Desktop\МЛАДШАЯ ГРУППА 2017 -2018 УЧ.ГОД\ФОТКИ МЛАД.ГР\IMG_5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808312" cy="2106234"/>
          </a:xfrm>
          <a:prstGeom prst="rect">
            <a:avLst/>
          </a:prstGeom>
          <a:noFill/>
        </p:spPr>
      </p:pic>
      <p:pic>
        <p:nvPicPr>
          <p:cNvPr id="5124" name="Picture 4" descr="C:\Users\н\Desktop\МЛАДШАЯ ГРУППА 2017 -2018 УЧ.ГОД\Родительские собрания\Итоговое родительское собрание\фотографии 2017-2018 год\IMG_20180123_102735.jpg"/>
          <p:cNvPicPr>
            <a:picLocks noChangeAspect="1" noChangeArrowheads="1"/>
          </p:cNvPicPr>
          <p:nvPr/>
        </p:nvPicPr>
        <p:blipFill>
          <a:blip r:embed="rId4" cstate="print"/>
          <a:srcRect l="24013" r="20075"/>
          <a:stretch>
            <a:fillRect/>
          </a:stretch>
        </p:blipFill>
        <p:spPr bwMode="auto">
          <a:xfrm>
            <a:off x="3275856" y="3573016"/>
            <a:ext cx="2808312" cy="282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200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Конкурс Pro - педагог</vt:lpstr>
      <vt:lpstr>Закончив  в 2009 году Соликамский Государственный  педагогический институт, я стала воспитателем. И ни минуты не пожалела об этом. Я часто думаю  о том, чтобы я дела без горящих глаз, без ста вопросов «Почему» . И так распорядилась судьба и привела меня в детский сад. Теперь  это мой второй дом, в котором меня ждут, любят, ценят. Я думаю, что только профессия воспитателя даёт волю буре чувств и эмоций , почву для размышления и творчества. </vt:lpstr>
      <vt:lpstr>В 2012 году я попробовала свои силы в конкурсе «учитель года 2012». в номинации «педагог дошкольного образовательного учреждения»</vt:lpstr>
      <vt:lpstr>Быть воспитателем, значит быть всегда чуть - чуть ребенком, чтобы уметь чувствовать как ребенок, радоваться и смеяться вместе с ними, и не  только учить, но и учиться самому.</vt:lpstr>
      <vt:lpstr>Я очень горжусь своей профессией  и считаю, что нет лучше профессии Воспитателя!!!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Pro - педагог</dc:title>
  <dc:creator>н</dc:creator>
  <cp:lastModifiedBy>н</cp:lastModifiedBy>
  <cp:revision>13</cp:revision>
  <dcterms:created xsi:type="dcterms:W3CDTF">2018-12-04T12:35:52Z</dcterms:created>
  <dcterms:modified xsi:type="dcterms:W3CDTF">2018-12-04T14:42:09Z</dcterms:modified>
</cp:coreProperties>
</file>